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63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5040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402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403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48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797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2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06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808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148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006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DE4A-358A-45D9-974C-C0D72C378BE1}" type="datetimeFigureOut">
              <a:rPr lang="en-NZ" smtClean="0"/>
              <a:t>11/04/2012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25F99-E5BB-416B-99C6-E85E6B37973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092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0" y="596056"/>
            <a:ext cx="9144000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5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Jester" pitchFamily="2" charset="0"/>
                <a:cs typeface="Arial" pitchFamily="34" charset="0"/>
              </a:rPr>
              <a:t>You will not want to miss this!</a:t>
            </a:r>
            <a:endParaRPr kumimoji="0" lang="en-US" sz="5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9" t="26337" r="21399" b="27571"/>
          <a:stretch>
            <a:fillRect/>
          </a:stretch>
        </p:blipFill>
        <p:spPr bwMode="auto">
          <a:xfrm>
            <a:off x="5796136" y="3399383"/>
            <a:ext cx="3342296" cy="269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07504" y="1484784"/>
            <a:ext cx="8856984" cy="1872208"/>
          </a:xfrm>
          <a:prstGeom prst="rect">
            <a:avLst/>
          </a:prstGeom>
          <a:solidFill>
            <a:srgbClr val="A6A6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Wednesday      9 May      7.30pm-9.30pm  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3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Northpoint</a:t>
            </a:r>
            <a:r>
              <a:rPr kumimoji="0" lang="en-NZ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Church  116 </a:t>
            </a:r>
            <a:r>
              <a:rPr kumimoji="0" lang="en-NZ" sz="3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Mangati</a:t>
            </a:r>
            <a:r>
              <a:rPr kumimoji="0" lang="en-NZ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Rd  Bell Block </a:t>
            </a:r>
            <a:r>
              <a:rPr kumimoji="0" lang="en-NZ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		</a:t>
            </a:r>
            <a:endParaRPr kumimoji="0" lang="en-NZ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475657" y="3573016"/>
            <a:ext cx="4515112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NZ" sz="20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</a:t>
            </a:r>
            <a:r>
              <a:rPr kumimoji="0" lang="en-N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arents,</a:t>
            </a:r>
            <a:r>
              <a:rPr kumimoji="0" lang="en-NZ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N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grandparents, pastors, church leaders</a:t>
            </a:r>
            <a:r>
              <a:rPr kumimoji="0" lang="en-NZ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and</a:t>
            </a:r>
            <a:r>
              <a:rPr kumimoji="0" lang="en-N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individuals </a:t>
            </a:r>
            <a:r>
              <a:rPr lang="en-NZ" sz="20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</a:t>
            </a:r>
            <a:r>
              <a:rPr kumimoji="0" lang="en-NZ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ome &amp; hear Mark Holmen in New Plymouth. </a:t>
            </a:r>
            <a:r>
              <a:rPr lang="en-NZ" sz="2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</a:t>
            </a:r>
            <a:r>
              <a:rPr kumimoji="0" lang="en-N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quipping us to bring faith and authentic Christian living back into our 24/7 lifestyle at home.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Picture 13" descr="ScreenHunter_03 Ap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582396"/>
            <a:ext cx="1152128" cy="168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51520" y="5589240"/>
            <a:ext cx="6048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NZ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Supper provided.    An offering will be taken. </a:t>
            </a:r>
            <a:endParaRPr lang="en-N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11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Northpoint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2012-04-11T03:47:52Z</dcterms:created>
  <dcterms:modified xsi:type="dcterms:W3CDTF">2012-04-11T03:58:30Z</dcterms:modified>
</cp:coreProperties>
</file>